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4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8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1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2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74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18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6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7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81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8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04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C5B21-7E2E-4E83-838D-6B5F369A087C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D86DA-720E-4D17-B33F-81F22A6CF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72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5" y="1457325"/>
            <a:ext cx="12041182" cy="390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2016-01-05T15:39:34Z</dcterms:created>
  <dcterms:modified xsi:type="dcterms:W3CDTF">2016-01-05T15:39:52Z</dcterms:modified>
</cp:coreProperties>
</file>